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59" r:id="rId2"/>
    <p:sldId id="257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2A6C976-8EAC-1E40-B404-7609A8B6D154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5B85D74-BFD6-DC43-979A-B2DD0A62A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3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C976-8EAC-1E40-B404-7609A8B6D154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85D74-BFD6-DC43-979A-B2DD0A62A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6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2A6C976-8EAC-1E40-B404-7609A8B6D154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5B85D74-BFD6-DC43-979A-B2DD0A62A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51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2A6C976-8EAC-1E40-B404-7609A8B6D154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5B85D74-BFD6-DC43-979A-B2DD0A62A2C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8021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2A6C976-8EAC-1E40-B404-7609A8B6D154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5B85D74-BFD6-DC43-979A-B2DD0A62A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21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C976-8EAC-1E40-B404-7609A8B6D154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85D74-BFD6-DC43-979A-B2DD0A62A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66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C976-8EAC-1E40-B404-7609A8B6D154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85D74-BFD6-DC43-979A-B2DD0A62A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56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C976-8EAC-1E40-B404-7609A8B6D154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85D74-BFD6-DC43-979A-B2DD0A62A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62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2A6C976-8EAC-1E40-B404-7609A8B6D154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5B85D74-BFD6-DC43-979A-B2DD0A62A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05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C976-8EAC-1E40-B404-7609A8B6D154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85D74-BFD6-DC43-979A-B2DD0A62A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2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2A6C976-8EAC-1E40-B404-7609A8B6D154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5B85D74-BFD6-DC43-979A-B2DD0A62A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3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C976-8EAC-1E40-B404-7609A8B6D154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85D74-BFD6-DC43-979A-B2DD0A62A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85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C976-8EAC-1E40-B404-7609A8B6D154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85D74-BFD6-DC43-979A-B2DD0A62A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5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C976-8EAC-1E40-B404-7609A8B6D154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85D74-BFD6-DC43-979A-B2DD0A62A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49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C976-8EAC-1E40-B404-7609A8B6D154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85D74-BFD6-DC43-979A-B2DD0A62A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96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C976-8EAC-1E40-B404-7609A8B6D154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85D74-BFD6-DC43-979A-B2DD0A62A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67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C976-8EAC-1E40-B404-7609A8B6D154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85D74-BFD6-DC43-979A-B2DD0A62A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92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6C976-8EAC-1E40-B404-7609A8B6D154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85D74-BFD6-DC43-979A-B2DD0A62A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06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9C648D-59DC-A546-B74F-5558BB383698}"/>
              </a:ext>
            </a:extLst>
          </p:cNvPr>
          <p:cNvSpPr txBox="1"/>
          <p:nvPr/>
        </p:nvSpPr>
        <p:spPr>
          <a:xfrm>
            <a:off x="1431759" y="2782669"/>
            <a:ext cx="9673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Indigo Regular" pitchFamily="2" charset="0"/>
                <a:cs typeface="FUTURA MEDIUM" panose="020B0602020204020303" pitchFamily="34" charset="-79"/>
              </a:rPr>
              <a:t>FLUTTER APP FOR FINANCE TARCKING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  <a:latin typeface="Indigo Regular" pitchFamily="2" charset="0"/>
                <a:cs typeface="FUTURA MEDIUM" panose="020B0602020204020303" pitchFamily="34" charset="-79"/>
              </a:rPr>
              <a:t>BY ANURAG MISHRA</a:t>
            </a:r>
          </a:p>
        </p:txBody>
      </p:sp>
    </p:spTree>
    <p:extLst>
      <p:ext uri="{BB962C8B-B14F-4D97-AF65-F5344CB8AC3E}">
        <p14:creationId xmlns:p14="http://schemas.microsoft.com/office/powerpoint/2010/main" val="352883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D3B2A2E-C4D2-F34E-990E-9DBE3548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271" y="1028700"/>
            <a:ext cx="2843580" cy="5600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7FB3E-9AEF-8249-8C6B-B2FDA2A1D669}"/>
              </a:ext>
            </a:extLst>
          </p:cNvPr>
          <p:cNvSpPr txBox="1"/>
          <p:nvPr/>
        </p:nvSpPr>
        <p:spPr>
          <a:xfrm>
            <a:off x="6364705" y="1228725"/>
            <a:ext cx="56909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Indigo Regular" pitchFamily="2" charset="0"/>
              </a:rPr>
              <a:t>FINANCE APP</a:t>
            </a:r>
          </a:p>
          <a:p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Indigo Regular" pitchFamily="2" charset="0"/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Indigo Regular" pitchFamily="2" charset="0"/>
              </a:rPr>
              <a:t>DESIGNED TO TACK EXPNSES OF STUDENTS</a:t>
            </a: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Indigo Regular" pitchFamily="2" charset="0"/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Indigo Regular" pitchFamily="2" charset="0"/>
              </a:rPr>
              <a:t>REDUDUCES OVER EXPENDITURE BY STUDENETS</a:t>
            </a: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Indigo Regular" pitchFamily="2" charset="0"/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Indigo Regular" pitchFamily="2" charset="0"/>
              </a:rPr>
              <a:t>GIVES A HOLISTIC VIEW OF THE EXPENDITURE</a:t>
            </a: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Indigo Regular" pitchFamily="2" charset="0"/>
            </a:endParaRP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Indigo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5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07FB3E-9AEF-8249-8C6B-B2FDA2A1D669}"/>
              </a:ext>
            </a:extLst>
          </p:cNvPr>
          <p:cNvSpPr txBox="1"/>
          <p:nvPr/>
        </p:nvSpPr>
        <p:spPr>
          <a:xfrm>
            <a:off x="5811253" y="1951672"/>
            <a:ext cx="56909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Indigo Regular" pitchFamily="2" charset="0"/>
              </a:rPr>
              <a:t>FINANCE APP</a:t>
            </a:r>
          </a:p>
          <a:p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Indigo Regular" pitchFamily="2" charset="0"/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Indigo Regular" pitchFamily="2" charset="0"/>
              </a:rPr>
              <a:t>FLUTTER IS USED SO THAT IT’S EISIER TO DEPLOY</a:t>
            </a: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Indigo Regular" pitchFamily="2" charset="0"/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Indigo Regular" pitchFamily="2" charset="0"/>
              </a:rPr>
              <a:t>FOR GREAT REPRESENTATION MATERIAL UI IS USED</a:t>
            </a: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Indigo Regular" pitchFamily="2" charset="0"/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Indigo Regular" pitchFamily="2" charset="0"/>
              </a:rPr>
              <a:t>USES CHARTS TO GIVE  A VIEW OF YOUR EXPENSES</a:t>
            </a: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Indigo Regular" pitchFamily="2" charset="0"/>
            </a:endParaRP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Indigo Regular" pitchFamily="2" charset="0"/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Indigo Regular" pitchFamily="2" charset="0"/>
              </a:rPr>
              <a:t> </a:t>
            </a:r>
          </a:p>
        </p:txBody>
      </p:sp>
      <p:pic>
        <p:nvPicPr>
          <p:cNvPr id="5" name="Picture 4" descr="Chart, sunburst chart&#10;&#10;Description automatically generated">
            <a:extLst>
              <a:ext uri="{FF2B5EF4-FFF2-40B4-BE49-F238E27FC236}">
                <a16:creationId xmlns:a16="http://schemas.microsoft.com/office/drawing/2014/main" id="{FFC72D06-1CD0-644C-8C20-27186D3F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909" y="1058779"/>
            <a:ext cx="2727545" cy="539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33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07FB3E-9AEF-8249-8C6B-B2FDA2A1D669}"/>
              </a:ext>
            </a:extLst>
          </p:cNvPr>
          <p:cNvSpPr txBox="1"/>
          <p:nvPr/>
        </p:nvSpPr>
        <p:spPr>
          <a:xfrm>
            <a:off x="2430380" y="1997839"/>
            <a:ext cx="56909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Indigo Regular" pitchFamily="2" charset="0"/>
              </a:rPr>
              <a:t>TARGET GROUP</a:t>
            </a:r>
          </a:p>
          <a:p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Indigo Regula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Indigo Regular" pitchFamily="2" charset="0"/>
              </a:rPr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Indigo Regular" pitchFamily="2" charset="0"/>
              </a:rPr>
              <a:t>FACULTY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Indigo Regular" pitchFamily="2" charset="0"/>
              </a:rPr>
              <a:t>ANY OTHER PERSON WHO WANTS TO MANAGE HIS OR HER EXPENSES.</a:t>
            </a: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Indigo Regular" pitchFamily="2" charset="0"/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Indigo Regular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9603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114D5A-120D-4642-AC73-D2EA5FBE21DB}"/>
              </a:ext>
            </a:extLst>
          </p:cNvPr>
          <p:cNvSpPr/>
          <p:nvPr/>
        </p:nvSpPr>
        <p:spPr>
          <a:xfrm>
            <a:off x="4271242" y="1283187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  <a:latin typeface="Indigo Regular" pitchFamily="2" charset="0"/>
              </a:rPr>
              <a:t>SCREEN SHOTS</a:t>
            </a:r>
            <a:endParaRPr lang="en-US" sz="3200" dirty="0">
              <a:solidFill>
                <a:srgbClr val="0070C0"/>
              </a:solidFill>
              <a:latin typeface="Indigo Regular" pitchFamily="2" charset="0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AE1A44F-DCE2-8B4A-BE6A-B2E04756B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169" y="1867962"/>
            <a:ext cx="2322300" cy="4557712"/>
          </a:xfrm>
          <a:prstGeom prst="rect">
            <a:avLst/>
          </a:prstGeom>
        </p:spPr>
      </p:pic>
      <p:pic>
        <p:nvPicPr>
          <p:cNvPr id="6" name="Picture 5" descr="Chart, sunburst chart&#10;&#10;Description automatically generated">
            <a:extLst>
              <a:ext uri="{FF2B5EF4-FFF2-40B4-BE49-F238E27FC236}">
                <a16:creationId xmlns:a16="http://schemas.microsoft.com/office/drawing/2014/main" id="{19335F91-DB31-7248-B8D4-7A1844DF1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173" y="1867962"/>
            <a:ext cx="2306312" cy="4557713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AEB067A-0AC2-3049-B71B-6BF8E67E7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14" y="1867962"/>
            <a:ext cx="2234223" cy="44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2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0-11-24 at 5.41.31 PM.mov" descr="Screen Recording 2020-11-24 at 5.41.31 PM.mov">
            <a:hlinkClick r:id="" action="ppaction://media"/>
            <a:extLst>
              <a:ext uri="{FF2B5EF4-FFF2-40B4-BE49-F238E27FC236}">
                <a16:creationId xmlns:a16="http://schemas.microsoft.com/office/drawing/2014/main" id="{1CEADCC1-1DE2-D540-9982-D162DC2786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4512" y="1574600"/>
            <a:ext cx="7881937" cy="49262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B6725B-4C78-D44A-B751-473376040772}"/>
              </a:ext>
            </a:extLst>
          </p:cNvPr>
          <p:cNvSpPr/>
          <p:nvPr/>
        </p:nvSpPr>
        <p:spPr>
          <a:xfrm>
            <a:off x="4256954" y="989825"/>
            <a:ext cx="30380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  <a:latin typeface="Indigo Regular" pitchFamily="2" charset="0"/>
              </a:rPr>
              <a:t>WORK FLOW</a:t>
            </a:r>
            <a:endParaRPr lang="en-US" sz="3200" dirty="0">
              <a:solidFill>
                <a:srgbClr val="0070C0"/>
              </a:solidFill>
              <a:latin typeface="Indigo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89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CBB628-96C1-CD44-B940-8F8DCE9F3F4B}"/>
              </a:ext>
            </a:extLst>
          </p:cNvPr>
          <p:cNvSpPr/>
          <p:nvPr/>
        </p:nvSpPr>
        <p:spPr>
          <a:xfrm>
            <a:off x="4488296" y="3136612"/>
            <a:ext cx="32154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Indigo Regular" pitchFamily="2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66819044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{5444A05B-A2F8-3747-BC12-A7C69253D749}tf10001079</Template>
  <TotalTime>72</TotalTime>
  <Words>78</Words>
  <Application>Microsoft Macintosh PowerPoint</Application>
  <PresentationFormat>Widescreen</PresentationFormat>
  <Paragraphs>29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Indigo Regular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ANURAG MISHRA</dc:creator>
  <cp:lastModifiedBy>ANURAG MISHRA</cp:lastModifiedBy>
  <cp:revision>4</cp:revision>
  <dcterms:created xsi:type="dcterms:W3CDTF">2020-11-24T12:26:47Z</dcterms:created>
  <dcterms:modified xsi:type="dcterms:W3CDTF">2020-11-24T13:39:30Z</dcterms:modified>
</cp:coreProperties>
</file>